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8" r:id="rId5"/>
    <p:sldId id="263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14" y="9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C880-779D-4283-9715-62E7DEA2A615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F3E72-E6E7-4975-BB1F-DFC8022DB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335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C880-779D-4283-9715-62E7DEA2A615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F3E72-E6E7-4975-BB1F-DFC8022DB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351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C880-779D-4283-9715-62E7DEA2A615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F3E72-E6E7-4975-BB1F-DFC8022DB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49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C880-779D-4283-9715-62E7DEA2A615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F3E72-E6E7-4975-BB1F-DFC8022DB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985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C880-779D-4283-9715-62E7DEA2A615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F3E72-E6E7-4975-BB1F-DFC8022DB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310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C880-779D-4283-9715-62E7DEA2A615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F3E72-E6E7-4975-BB1F-DFC8022DB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091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C880-779D-4283-9715-62E7DEA2A615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F3E72-E6E7-4975-BB1F-DFC8022DB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565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C880-779D-4283-9715-62E7DEA2A615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F3E72-E6E7-4975-BB1F-DFC8022DB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948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C880-779D-4283-9715-62E7DEA2A615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F3E72-E6E7-4975-BB1F-DFC8022DB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79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C880-779D-4283-9715-62E7DEA2A615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F3E72-E6E7-4975-BB1F-DFC8022DB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920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C880-779D-4283-9715-62E7DEA2A615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F3E72-E6E7-4975-BB1F-DFC8022DB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017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FC880-779D-4283-9715-62E7DEA2A615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F3E72-E6E7-4975-BB1F-DFC8022DBA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67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0" t="22256" r="54649" b="10391"/>
          <a:stretch/>
        </p:blipFill>
        <p:spPr>
          <a:xfrm>
            <a:off x="552765" y="94577"/>
            <a:ext cx="4215787" cy="6771218"/>
          </a:xfrm>
          <a:prstGeom prst="rect">
            <a:avLst/>
          </a:prstGeom>
        </p:spPr>
      </p:pic>
      <p:sp>
        <p:nvSpPr>
          <p:cNvPr id="6" name="설명선 1 5"/>
          <p:cNvSpPr/>
          <p:nvPr/>
        </p:nvSpPr>
        <p:spPr>
          <a:xfrm>
            <a:off x="4668982" y="5462145"/>
            <a:ext cx="1461331" cy="401652"/>
          </a:xfrm>
          <a:prstGeom prst="borderCallout1">
            <a:avLst>
              <a:gd name="adj1" fmla="val 50665"/>
              <a:gd name="adj2" fmla="val 556"/>
              <a:gd name="adj3" fmla="val 108245"/>
              <a:gd name="adj4" fmla="val -47222"/>
            </a:avLst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  <a:r>
              <a:rPr lang="en-US" altLang="ko-KR" dirty="0">
                <a:solidFill>
                  <a:schemeClr val="tx1"/>
                </a:solidFill>
              </a:rPr>
              <a:t>)17:30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설명선 1 5">
            <a:extLst>
              <a:ext uri="{FF2B5EF4-FFF2-40B4-BE49-F238E27FC236}">
                <a16:creationId xmlns:a16="http://schemas.microsoft.com/office/drawing/2014/main" id="{0470EFFE-43CD-4025-84CC-F59BDD226A5A}"/>
              </a:ext>
            </a:extLst>
          </p:cNvPr>
          <p:cNvSpPr/>
          <p:nvPr/>
        </p:nvSpPr>
        <p:spPr>
          <a:xfrm>
            <a:off x="4899892" y="1268836"/>
            <a:ext cx="4558145" cy="401652"/>
          </a:xfrm>
          <a:prstGeom prst="borderCallout1">
            <a:avLst>
              <a:gd name="adj1" fmla="val 50665"/>
              <a:gd name="adj2" fmla="val 556"/>
              <a:gd name="adj3" fmla="val 119743"/>
              <a:gd name="adj4" fmla="val -74882"/>
            </a:avLst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“</a:t>
            </a:r>
            <a:r>
              <a:rPr lang="ko-KR" altLang="en-US" dirty="0">
                <a:solidFill>
                  <a:schemeClr val="tx1"/>
                </a:solidFill>
              </a:rPr>
              <a:t>설립</a:t>
            </a:r>
            <a:r>
              <a:rPr lang="en-US" altLang="ko-KR" dirty="0">
                <a:solidFill>
                  <a:schemeClr val="tx1"/>
                </a:solidFill>
              </a:rPr>
              <a:t>” </a:t>
            </a:r>
            <a:r>
              <a:rPr lang="ko-KR" altLang="en-US" dirty="0">
                <a:solidFill>
                  <a:schemeClr val="tx1"/>
                </a:solidFill>
              </a:rPr>
              <a:t>삭제 및 </a:t>
            </a:r>
            <a:r>
              <a:rPr lang="en-US" altLang="ko-KR" dirty="0">
                <a:solidFill>
                  <a:schemeClr val="tx1"/>
                </a:solidFill>
              </a:rPr>
              <a:t>70</a:t>
            </a:r>
            <a:r>
              <a:rPr lang="ko-KR" altLang="en-US" dirty="0">
                <a:solidFill>
                  <a:schemeClr val="tx1"/>
                </a:solidFill>
              </a:rPr>
              <a:t>주년 기념식을 한 줄로</a:t>
            </a:r>
          </a:p>
        </p:txBody>
      </p:sp>
    </p:spTree>
    <p:extLst>
      <p:ext uri="{BB962C8B-B14F-4D97-AF65-F5344CB8AC3E}">
        <p14:creationId xmlns:p14="http://schemas.microsoft.com/office/powerpoint/2010/main" val="83632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4" t="21152" r="24147" b="36428"/>
          <a:stretch/>
        </p:blipFill>
        <p:spPr>
          <a:xfrm>
            <a:off x="282011" y="158261"/>
            <a:ext cx="3871246" cy="35591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4" t="65060" r="24147" b="11728"/>
          <a:stretch/>
        </p:blipFill>
        <p:spPr>
          <a:xfrm>
            <a:off x="282011" y="4104443"/>
            <a:ext cx="3871246" cy="2149021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4182530" y="1290826"/>
            <a:ext cx="403185" cy="242659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3D20DD-425B-4717-9D17-0F17497C73B6}"/>
              </a:ext>
            </a:extLst>
          </p:cNvPr>
          <p:cNvSpPr txBox="1"/>
          <p:nvPr/>
        </p:nvSpPr>
        <p:spPr>
          <a:xfrm>
            <a:off x="1527754" y="3919777"/>
            <a:ext cx="19076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일시</a:t>
            </a:r>
            <a:r>
              <a:rPr lang="en-US" altLang="ko-KR" sz="900" b="1" dirty="0"/>
              <a:t>: 10</a:t>
            </a:r>
            <a:r>
              <a:rPr lang="ko-KR" altLang="en-US" sz="900" b="1" dirty="0"/>
              <a:t>월</a:t>
            </a:r>
            <a:r>
              <a:rPr lang="en-US" altLang="ko-KR" sz="900" b="1" dirty="0"/>
              <a:t>6</a:t>
            </a:r>
            <a:r>
              <a:rPr lang="ko-KR" altLang="en-US" sz="900" b="1" dirty="0"/>
              <a:t>일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목</a:t>
            </a:r>
            <a:r>
              <a:rPr lang="en-US" altLang="ko-KR" sz="900" b="1" dirty="0"/>
              <a:t>) </a:t>
            </a:r>
            <a:r>
              <a:rPr lang="ko-KR" altLang="en-US" sz="900" b="1" dirty="0"/>
              <a:t>오후 </a:t>
            </a:r>
            <a:r>
              <a:rPr lang="en-US" altLang="ko-KR" sz="900" b="1" dirty="0"/>
              <a:t>2</a:t>
            </a:r>
            <a:r>
              <a:rPr lang="ko-KR" altLang="en-US" sz="900" b="1" dirty="0"/>
              <a:t>시</a:t>
            </a:r>
            <a:endParaRPr lang="en-US" altLang="ko-KR" sz="900" b="1" dirty="0"/>
          </a:p>
          <a:p>
            <a:r>
              <a:rPr lang="ko-KR" altLang="en-US" sz="900" b="1" dirty="0"/>
              <a:t>장소</a:t>
            </a:r>
            <a:r>
              <a:rPr lang="en-US" altLang="ko-KR" sz="900" b="1" dirty="0"/>
              <a:t>: </a:t>
            </a:r>
            <a:r>
              <a:rPr lang="ko-KR" altLang="en-US" sz="900" b="1" dirty="0" err="1"/>
              <a:t>뉴실크로드센터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7</a:t>
            </a:r>
            <a:r>
              <a:rPr lang="ko-KR" altLang="en-US" sz="900" b="1" dirty="0"/>
              <a:t>층 </a:t>
            </a:r>
            <a:r>
              <a:rPr lang="ko-KR" altLang="en-US" sz="900" b="1" dirty="0" err="1"/>
              <a:t>동행홀</a:t>
            </a:r>
            <a:endParaRPr lang="ko-KR" altLang="en-US" sz="900" b="1" dirty="0"/>
          </a:p>
        </p:txBody>
      </p:sp>
      <p:sp>
        <p:nvSpPr>
          <p:cNvPr id="10" name="설명선 1 5">
            <a:extLst>
              <a:ext uri="{FF2B5EF4-FFF2-40B4-BE49-F238E27FC236}">
                <a16:creationId xmlns:a16="http://schemas.microsoft.com/office/drawing/2014/main" id="{92C71BB9-9D9D-424F-B050-0F69E9CBFFDE}"/>
              </a:ext>
            </a:extLst>
          </p:cNvPr>
          <p:cNvSpPr/>
          <p:nvPr/>
        </p:nvSpPr>
        <p:spPr>
          <a:xfrm>
            <a:off x="4483165" y="3687625"/>
            <a:ext cx="6335481" cy="401652"/>
          </a:xfrm>
          <a:prstGeom prst="borderCallout1">
            <a:avLst>
              <a:gd name="adj1" fmla="val 50665"/>
              <a:gd name="adj2" fmla="val 556"/>
              <a:gd name="adj3" fmla="val 128543"/>
              <a:gd name="adj4" fmla="val -16287"/>
            </a:avLst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중간에 안내 텍스트 삽입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74809" y="1182739"/>
            <a:ext cx="329841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1951</a:t>
            </a:r>
            <a:r>
              <a:rPr lang="ko-KR" altLang="en-US" sz="1100" dirty="0"/>
              <a:t>년 기초과학 발전의 기치를 내걸고 발족한 </a:t>
            </a:r>
            <a:r>
              <a:rPr lang="ko-KR" altLang="en-US" sz="1100" dirty="0" smtClean="0"/>
              <a:t>자연과학대학이 </a:t>
            </a:r>
            <a:r>
              <a:rPr lang="ko-KR" altLang="en-US" sz="1100" dirty="0"/>
              <a:t>창립 </a:t>
            </a:r>
            <a:r>
              <a:rPr lang="en-US" altLang="ko-KR" sz="1100" dirty="0"/>
              <a:t>70</a:t>
            </a:r>
            <a:r>
              <a:rPr lang="ko-KR" altLang="en-US" sz="1100" dirty="0"/>
              <a:t>주년을 </a:t>
            </a:r>
            <a:r>
              <a:rPr lang="ko-KR" altLang="en-US" sz="1100" dirty="0" smtClean="0"/>
              <a:t>맞이하였습니다</a:t>
            </a:r>
            <a:r>
              <a:rPr lang="en-US" altLang="ko-KR" sz="1100" baseline="30000" dirty="0" smtClean="0"/>
              <a:t>*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이에 </a:t>
            </a:r>
            <a:r>
              <a:rPr lang="ko-KR" altLang="en-US" sz="1100" dirty="0" smtClean="0"/>
              <a:t>올해를 </a:t>
            </a:r>
            <a:r>
              <a:rPr lang="ko-KR" altLang="en-US" sz="1100" dirty="0"/>
              <a:t>자연과학대학의 새로운 도약의 원년으로 삼고 앞으로 다가올 </a:t>
            </a:r>
            <a:r>
              <a:rPr lang="en-US" altLang="ko-KR" sz="1100" dirty="0"/>
              <a:t>100</a:t>
            </a:r>
            <a:r>
              <a:rPr lang="ko-KR" altLang="en-US" sz="1100" dirty="0"/>
              <a:t>년을 준비하는 조촐한 기념의 자리를 마련하였습니다</a:t>
            </a:r>
            <a:r>
              <a:rPr lang="en-US" altLang="ko-KR" sz="1100" dirty="0"/>
              <a:t>. </a:t>
            </a:r>
            <a:r>
              <a:rPr lang="ko-KR" altLang="en-US" sz="1100" dirty="0"/>
              <a:t>교수</a:t>
            </a:r>
            <a:r>
              <a:rPr lang="en-US" altLang="ko-KR" sz="1100" dirty="0"/>
              <a:t>, </a:t>
            </a:r>
            <a:r>
              <a:rPr lang="ko-KR" altLang="en-US" sz="1100" dirty="0"/>
              <a:t>학생</a:t>
            </a:r>
            <a:r>
              <a:rPr lang="en-US" altLang="ko-KR" sz="1100" dirty="0"/>
              <a:t>, </a:t>
            </a:r>
            <a:r>
              <a:rPr lang="ko-KR" altLang="en-US" sz="1100" dirty="0"/>
              <a:t>동문 모두의 뜻과 지혜를 모으려고 하오니 부디 참석하셔서 자리를 빛내주시기 바랍니다</a:t>
            </a:r>
            <a:r>
              <a:rPr lang="en-US" altLang="ko-KR" sz="1100" dirty="0"/>
              <a:t>. </a:t>
            </a:r>
            <a:r>
              <a:rPr lang="ko-KR" altLang="en-US" sz="1100" dirty="0" smtClean="0"/>
              <a:t>감사합니다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endParaRPr lang="en-US" altLang="ko-KR" sz="1100" dirty="0" smtClean="0"/>
          </a:p>
          <a:p>
            <a:pPr algn="r"/>
            <a:r>
              <a:rPr lang="en-US" altLang="ko-KR" sz="1100" dirty="0" smtClean="0"/>
              <a:t>2022.09.</a:t>
            </a:r>
            <a:endParaRPr lang="en-US" altLang="ko-KR" sz="1100" dirty="0"/>
          </a:p>
          <a:p>
            <a:pPr algn="r"/>
            <a:r>
              <a:rPr lang="ko-KR" altLang="en-US" sz="1100" dirty="0"/>
              <a:t>전북대학교 자연과학대학 학장 이영아</a:t>
            </a:r>
          </a:p>
          <a:p>
            <a:pPr algn="r"/>
            <a:r>
              <a:rPr lang="ko-KR" altLang="en-US" sz="1100" dirty="0"/>
              <a:t>자연대 </a:t>
            </a:r>
            <a:r>
              <a:rPr lang="en-US" altLang="ko-KR" sz="1100" dirty="0"/>
              <a:t>70</a:t>
            </a:r>
            <a:r>
              <a:rPr lang="ko-KR" altLang="en-US" sz="1100" dirty="0"/>
              <a:t>주년 기념사업위원회 위원장 김철주</a:t>
            </a:r>
          </a:p>
          <a:p>
            <a:pPr algn="r"/>
            <a:r>
              <a:rPr lang="ko-KR" altLang="en-US" sz="1100" dirty="0"/>
              <a:t>전북대학교 자연과학대학 동문회장 </a:t>
            </a:r>
            <a:r>
              <a:rPr lang="ko-KR" altLang="en-US" sz="1100" dirty="0" err="1"/>
              <a:t>소준노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1297995" y="5905140"/>
            <a:ext cx="27671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*</a:t>
            </a:r>
            <a:r>
              <a:rPr lang="ko-KR" altLang="ko-KR" sz="900" dirty="0"/>
              <a:t>코로나</a:t>
            </a:r>
            <a:r>
              <a:rPr lang="en-US" altLang="ko-KR" sz="900" dirty="0"/>
              <a:t>19</a:t>
            </a:r>
            <a:r>
              <a:rPr lang="ko-KR" altLang="ko-KR" sz="900" dirty="0"/>
              <a:t>로 인하여 </a:t>
            </a:r>
            <a:r>
              <a:rPr lang="en-US" altLang="ko-KR" sz="900" dirty="0"/>
              <a:t>2022</a:t>
            </a:r>
            <a:r>
              <a:rPr lang="ko-KR" altLang="ko-KR" sz="900" dirty="0"/>
              <a:t>년 진행하게 되었습니다</a:t>
            </a:r>
            <a:r>
              <a:rPr lang="en-US" altLang="ko-KR" sz="900" dirty="0" smtClean="0"/>
              <a:t>.</a:t>
            </a:r>
            <a:endParaRPr lang="ko-KR" altLang="en-US" sz="900" dirty="0"/>
          </a:p>
        </p:txBody>
      </p:sp>
      <p:cxnSp>
        <p:nvCxnSpPr>
          <p:cNvPr id="12" name="직선 화살표 연결선 11"/>
          <p:cNvCxnSpPr>
            <a:stCxn id="10" idx="2"/>
          </p:cNvCxnSpPr>
          <p:nvPr/>
        </p:nvCxnSpPr>
        <p:spPr>
          <a:xfrm flipH="1">
            <a:off x="3854153" y="3888451"/>
            <a:ext cx="629012" cy="20166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88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22" t="19306" b="9690"/>
          <a:stretch/>
        </p:blipFill>
        <p:spPr>
          <a:xfrm>
            <a:off x="205098" y="0"/>
            <a:ext cx="4568952" cy="67597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1474" y="1768981"/>
            <a:ext cx="2179177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1">
                    <a:lumMod val="50000"/>
                  </a:schemeClr>
                </a:solidFill>
              </a:rPr>
              <a:t>기념식 </a:t>
            </a:r>
            <a:r>
              <a:rPr lang="en-US" altLang="ko-KR" sz="1050" dirty="0">
                <a:solidFill>
                  <a:schemeClr val="accent1">
                    <a:lumMod val="50000"/>
                  </a:schemeClr>
                </a:solidFill>
              </a:rPr>
              <a:t>(14:00 ~ </a:t>
            </a:r>
            <a:r>
              <a:rPr lang="en-US" altLang="ko-KR" sz="1050" dirty="0" smtClean="0">
                <a:solidFill>
                  <a:schemeClr val="accent1">
                    <a:lumMod val="50000"/>
                  </a:schemeClr>
                </a:solidFill>
              </a:rPr>
              <a:t>15:00</a:t>
            </a:r>
            <a:r>
              <a:rPr lang="en-US" altLang="ko-KR" sz="1050" dirty="0">
                <a:solidFill>
                  <a:schemeClr val="accent1">
                    <a:lumMod val="50000"/>
                  </a:schemeClr>
                </a:solidFill>
              </a:rPr>
              <a:t>)</a:t>
            </a:r>
            <a:endParaRPr lang="ko-KR" altLang="en-US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1474" y="2168468"/>
            <a:ext cx="2803021" cy="21698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/>
              <a:t> 개식선언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 국민의례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 환영인사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 축사 </a:t>
            </a:r>
            <a:r>
              <a:rPr lang="en-US" altLang="ko-KR" sz="900" dirty="0"/>
              <a:t>(</a:t>
            </a:r>
            <a:r>
              <a:rPr lang="ko-KR" altLang="en-US" sz="900" dirty="0"/>
              <a:t>내외귀빈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900" dirty="0"/>
              <a:t> 기념공연</a:t>
            </a:r>
            <a:r>
              <a:rPr lang="en-US" altLang="ko-KR" sz="900" dirty="0"/>
              <a:t> 1 (</a:t>
            </a:r>
            <a:r>
              <a:rPr lang="ko-KR" altLang="en-US" sz="900" dirty="0" err="1"/>
              <a:t>원주율송</a:t>
            </a:r>
            <a:r>
              <a:rPr lang="en-US" altLang="ko-KR" sz="900" dirty="0"/>
              <a:t>/</a:t>
            </a:r>
            <a:r>
              <a:rPr lang="ko-KR" altLang="en-US" sz="900" dirty="0"/>
              <a:t>과학의 노래</a:t>
            </a:r>
            <a:r>
              <a:rPr lang="en-US" altLang="ko-KR" sz="900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900" dirty="0"/>
              <a:t> 자연과학대학 연혁 소개 및 기념 영상 상영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en-US" altLang="ko-KR" sz="900" dirty="0"/>
              <a:t> 70</a:t>
            </a:r>
            <a:r>
              <a:rPr lang="ko-KR" altLang="en-US" sz="900" dirty="0"/>
              <a:t>주년 기념 우수학생 시상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 감사의 말씀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 축하공연</a:t>
            </a:r>
            <a:endParaRPr lang="en-US" altLang="ko-KR" sz="900" dirty="0"/>
          </a:p>
          <a:p>
            <a:pPr>
              <a:lnSpc>
                <a:spcPct val="150000"/>
              </a:lnSpc>
            </a:pPr>
            <a:r>
              <a:rPr lang="ko-KR" altLang="en-US" sz="900" dirty="0"/>
              <a:t> 기념공연</a:t>
            </a:r>
            <a:r>
              <a:rPr lang="en-US" altLang="ko-KR" sz="900" dirty="0"/>
              <a:t> 2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9857" y="5819687"/>
            <a:ext cx="529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==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설명선 1 7"/>
          <p:cNvSpPr/>
          <p:nvPr/>
        </p:nvSpPr>
        <p:spPr>
          <a:xfrm>
            <a:off x="2392823" y="6358071"/>
            <a:ext cx="1461331" cy="401652"/>
          </a:xfrm>
          <a:prstGeom prst="borderCallout1">
            <a:avLst>
              <a:gd name="adj1" fmla="val 50665"/>
              <a:gd name="adj2" fmla="val 556"/>
              <a:gd name="adj3" fmla="val -83245"/>
              <a:gd name="adj4" fmla="val -82310"/>
            </a:avLst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설명선 1 8"/>
          <p:cNvSpPr/>
          <p:nvPr/>
        </p:nvSpPr>
        <p:spPr>
          <a:xfrm>
            <a:off x="4285518" y="1230727"/>
            <a:ext cx="5260135" cy="401652"/>
          </a:xfrm>
          <a:prstGeom prst="borderCallout1">
            <a:avLst>
              <a:gd name="adj1" fmla="val 50665"/>
              <a:gd name="adj2" fmla="val 556"/>
              <a:gd name="adj3" fmla="val 138032"/>
              <a:gd name="adj4" fmla="val -60573"/>
            </a:avLst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아래 </a:t>
            </a:r>
            <a:r>
              <a:rPr lang="en-US" altLang="ko-KR" dirty="0">
                <a:solidFill>
                  <a:schemeClr val="tx1"/>
                </a:solidFill>
              </a:rPr>
              <a:t>“</a:t>
            </a:r>
            <a:r>
              <a:rPr lang="ko-KR" altLang="en-US" dirty="0">
                <a:solidFill>
                  <a:schemeClr val="tx1"/>
                </a:solidFill>
              </a:rPr>
              <a:t>기념 강연</a:t>
            </a:r>
            <a:r>
              <a:rPr lang="en-US" altLang="ko-KR" dirty="0">
                <a:solidFill>
                  <a:schemeClr val="tx1"/>
                </a:solidFill>
              </a:rPr>
              <a:t>”</a:t>
            </a:r>
            <a:r>
              <a:rPr lang="ko-KR" altLang="en-US" dirty="0">
                <a:solidFill>
                  <a:schemeClr val="tx1"/>
                </a:solidFill>
              </a:rPr>
              <a:t>과 같은 폰트 같은 크기</a:t>
            </a:r>
          </a:p>
        </p:txBody>
      </p:sp>
      <p:sp>
        <p:nvSpPr>
          <p:cNvPr id="10" name="설명선 1 9"/>
          <p:cNvSpPr/>
          <p:nvPr/>
        </p:nvSpPr>
        <p:spPr>
          <a:xfrm>
            <a:off x="2995103" y="4089041"/>
            <a:ext cx="2187723" cy="401652"/>
          </a:xfrm>
          <a:prstGeom prst="borderCallout1">
            <a:avLst>
              <a:gd name="adj1" fmla="val 50665"/>
              <a:gd name="adj2" fmla="val 556"/>
              <a:gd name="adj3" fmla="val 208245"/>
              <a:gd name="adj4" fmla="val -52300"/>
            </a:avLst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  <a:r>
              <a:rPr lang="en-US" altLang="ko-KR" dirty="0">
                <a:solidFill>
                  <a:schemeClr val="tx1"/>
                </a:solidFill>
              </a:rPr>
              <a:t>)15:30~ 17:30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설명선 1 10"/>
          <p:cNvSpPr/>
          <p:nvPr/>
        </p:nvSpPr>
        <p:spPr>
          <a:xfrm>
            <a:off x="5420684" y="2565945"/>
            <a:ext cx="6335481" cy="401652"/>
          </a:xfrm>
          <a:prstGeom prst="borderCallout1">
            <a:avLst>
              <a:gd name="adj1" fmla="val 50665"/>
              <a:gd name="adj2" fmla="val 556"/>
              <a:gd name="adj3" fmla="val 150798"/>
              <a:gd name="adj4" fmla="val -45986"/>
            </a:avLst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내용변경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아래 </a:t>
            </a:r>
            <a:r>
              <a:rPr lang="en-US" altLang="ko-KR" dirty="0">
                <a:solidFill>
                  <a:schemeClr val="tx1"/>
                </a:solidFill>
              </a:rPr>
              <a:t>“</a:t>
            </a:r>
            <a:r>
              <a:rPr lang="ko-KR" altLang="en-US" dirty="0">
                <a:solidFill>
                  <a:schemeClr val="tx1"/>
                </a:solidFill>
              </a:rPr>
              <a:t>기념 강연 </a:t>
            </a:r>
            <a:r>
              <a:rPr lang="en-US" altLang="ko-KR" dirty="0" smtClean="0">
                <a:solidFill>
                  <a:schemeClr val="tx1"/>
                </a:solidFill>
              </a:rPr>
              <a:t>1.”</a:t>
            </a:r>
            <a:r>
              <a:rPr lang="ko-KR" altLang="en-US" dirty="0">
                <a:solidFill>
                  <a:schemeClr val="tx1"/>
                </a:solidFill>
              </a:rPr>
              <a:t>과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같은 크기 같은 폰트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58432F6-0313-46AA-B4A5-6374ECD73F9E}"/>
              </a:ext>
            </a:extLst>
          </p:cNvPr>
          <p:cNvSpPr/>
          <p:nvPr/>
        </p:nvSpPr>
        <p:spPr>
          <a:xfrm>
            <a:off x="461474" y="1120648"/>
            <a:ext cx="2895601" cy="4016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설명선 1 8">
            <a:extLst>
              <a:ext uri="{FF2B5EF4-FFF2-40B4-BE49-F238E27FC236}">
                <a16:creationId xmlns:a16="http://schemas.microsoft.com/office/drawing/2014/main" id="{0EB7A702-8264-49CF-82C6-BF1E4B18C6E4}"/>
              </a:ext>
            </a:extLst>
          </p:cNvPr>
          <p:cNvSpPr/>
          <p:nvPr/>
        </p:nvSpPr>
        <p:spPr>
          <a:xfrm>
            <a:off x="5858421" y="708873"/>
            <a:ext cx="5260135" cy="401652"/>
          </a:xfrm>
          <a:prstGeom prst="borderCallout1">
            <a:avLst>
              <a:gd name="adj1" fmla="val 50665"/>
              <a:gd name="adj2" fmla="val 556"/>
              <a:gd name="adj3" fmla="val 138032"/>
              <a:gd name="adj4" fmla="val -60573"/>
            </a:avLst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삭제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설명선 1 8">
            <a:extLst>
              <a:ext uri="{FF2B5EF4-FFF2-40B4-BE49-F238E27FC236}">
                <a16:creationId xmlns:a16="http://schemas.microsoft.com/office/drawing/2014/main" id="{C1D79525-EDA0-496F-967A-8B5EEA1D55BD}"/>
              </a:ext>
            </a:extLst>
          </p:cNvPr>
          <p:cNvSpPr/>
          <p:nvPr/>
        </p:nvSpPr>
        <p:spPr>
          <a:xfrm>
            <a:off x="6232493" y="161466"/>
            <a:ext cx="5260135" cy="401652"/>
          </a:xfrm>
          <a:prstGeom prst="borderCallout1">
            <a:avLst>
              <a:gd name="adj1" fmla="val 50665"/>
              <a:gd name="adj2" fmla="val 556"/>
              <a:gd name="adj3" fmla="val 71344"/>
              <a:gd name="adj4" fmla="val -48633"/>
            </a:avLst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삽입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F96D13-A799-4E0D-A4EA-DB2E1CC2D703}"/>
              </a:ext>
            </a:extLst>
          </p:cNvPr>
          <p:cNvSpPr/>
          <p:nvPr/>
        </p:nvSpPr>
        <p:spPr>
          <a:xfrm>
            <a:off x="2978013" y="773213"/>
            <a:ext cx="379062" cy="390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6E64F2-7535-43E5-A3FA-534557F2A323}"/>
              </a:ext>
            </a:extLst>
          </p:cNvPr>
          <p:cNvSpPr txBox="1"/>
          <p:nvPr/>
        </p:nvSpPr>
        <p:spPr>
          <a:xfrm>
            <a:off x="4285518" y="5534338"/>
            <a:ext cx="503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제목 변경</a:t>
            </a:r>
            <a:r>
              <a:rPr lang="en-US" altLang="ko-KR" dirty="0"/>
              <a:t>: </a:t>
            </a:r>
            <a:r>
              <a:rPr lang="ko-KR" altLang="en-US" dirty="0"/>
              <a:t>우리 물고기의 생물다양성을 찾아서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1BCFC52-CD40-499A-B19D-A9F8DBFC6C82}"/>
              </a:ext>
            </a:extLst>
          </p:cNvPr>
          <p:cNvCxnSpPr/>
          <p:nvPr/>
        </p:nvCxnSpPr>
        <p:spPr>
          <a:xfrm flipH="1">
            <a:off x="2161309" y="5721420"/>
            <a:ext cx="2036618" cy="982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B8CB336-0DA8-4749-81EC-3E32C3257A56}"/>
              </a:ext>
            </a:extLst>
          </p:cNvPr>
          <p:cNvCxnSpPr>
            <a:cxnSpLocks/>
          </p:cNvCxnSpPr>
          <p:nvPr/>
        </p:nvCxnSpPr>
        <p:spPr>
          <a:xfrm>
            <a:off x="1109441" y="5770553"/>
            <a:ext cx="10518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설명선 1 17"/>
          <p:cNvSpPr/>
          <p:nvPr/>
        </p:nvSpPr>
        <p:spPr>
          <a:xfrm>
            <a:off x="4774050" y="4769598"/>
            <a:ext cx="2453713" cy="401652"/>
          </a:xfrm>
          <a:prstGeom prst="borderCallout1">
            <a:avLst>
              <a:gd name="adj1" fmla="val 50665"/>
              <a:gd name="adj2" fmla="val 556"/>
              <a:gd name="adj3" fmla="val 55054"/>
              <a:gd name="adj4" fmla="val -53971"/>
            </a:avLst>
          </a:pr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사진변경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8" t="32048" r="20902" b="57997"/>
          <a:stretch/>
        </p:blipFill>
        <p:spPr>
          <a:xfrm>
            <a:off x="2024576" y="315460"/>
            <a:ext cx="1571893" cy="41102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9" t="15782" r="24014" b="31782"/>
          <a:stretch/>
        </p:blipFill>
        <p:spPr>
          <a:xfrm>
            <a:off x="7394795" y="4535111"/>
            <a:ext cx="698264" cy="87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8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" t="24080" r="77249" b="10390"/>
          <a:stretch/>
        </p:blipFill>
        <p:spPr>
          <a:xfrm rot="16200000">
            <a:off x="2858358" y="-2603383"/>
            <a:ext cx="6487905" cy="122046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097215" y="1696915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---------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31377" y="2401334"/>
            <a:ext cx="1427285" cy="5616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 err="1"/>
              <a:t>다함께</a:t>
            </a:r>
            <a:r>
              <a:rPr lang="en-US" altLang="ko-KR" sz="1400" b="1" dirty="0"/>
              <a:t>!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골든벨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(</a:t>
            </a:r>
            <a:r>
              <a:rPr lang="ko-KR" altLang="en-US" sz="1100" dirty="0"/>
              <a:t>진수당 </a:t>
            </a:r>
            <a:r>
              <a:rPr lang="en-US" altLang="ko-KR" sz="1100" dirty="0"/>
              <a:t>1</a:t>
            </a:r>
            <a:r>
              <a:rPr lang="ko-KR" altLang="en-US" sz="1100" dirty="0"/>
              <a:t>층 </a:t>
            </a:r>
            <a:r>
              <a:rPr lang="ko-KR" altLang="en-US" sz="1100" dirty="0" err="1"/>
              <a:t>가인홀</a:t>
            </a:r>
            <a:r>
              <a:rPr lang="en-US" altLang="ko-KR" sz="1100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8413" y="177321"/>
            <a:ext cx="1033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시간표 수정 </a:t>
            </a:r>
            <a:r>
              <a:rPr lang="en-US" altLang="ko-KR" dirty="0"/>
              <a:t>(</a:t>
            </a:r>
            <a:r>
              <a:rPr lang="ko-KR" altLang="en-US" dirty="0"/>
              <a:t>디자인은 </a:t>
            </a:r>
            <a:r>
              <a:rPr lang="ko-KR" altLang="en-US" dirty="0" smtClean="0"/>
              <a:t>그대로 쓰셔도 좋은데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텍스트는 </a:t>
            </a:r>
            <a:r>
              <a:rPr lang="ko-KR" altLang="en-US" dirty="0"/>
              <a:t>다음 페이지와 같이 </a:t>
            </a:r>
            <a:r>
              <a:rPr lang="ko-KR" altLang="en-US" dirty="0" smtClean="0"/>
              <a:t>수정 부탁드립니다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268413" y="546653"/>
            <a:ext cx="11533329" cy="578578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111095" y="418744"/>
            <a:ext cx="11152262" cy="56744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671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958711"/>
              </p:ext>
            </p:extLst>
          </p:nvPr>
        </p:nvGraphicFramePr>
        <p:xfrm>
          <a:off x="846034" y="675031"/>
          <a:ext cx="8272329" cy="4553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648">
                  <a:extLst>
                    <a:ext uri="{9D8B030D-6E8A-4147-A177-3AD203B41FA5}">
                      <a16:colId xmlns:a16="http://schemas.microsoft.com/office/drawing/2014/main" val="3185183494"/>
                    </a:ext>
                  </a:extLst>
                </a:gridCol>
                <a:gridCol w="1245459">
                  <a:extLst>
                    <a:ext uri="{9D8B030D-6E8A-4147-A177-3AD203B41FA5}">
                      <a16:colId xmlns:a16="http://schemas.microsoft.com/office/drawing/2014/main" val="2584700035"/>
                    </a:ext>
                  </a:extLst>
                </a:gridCol>
                <a:gridCol w="2324304">
                  <a:extLst>
                    <a:ext uri="{9D8B030D-6E8A-4147-A177-3AD203B41FA5}">
                      <a16:colId xmlns:a16="http://schemas.microsoft.com/office/drawing/2014/main" val="1931594520"/>
                    </a:ext>
                  </a:extLst>
                </a:gridCol>
                <a:gridCol w="2225476">
                  <a:extLst>
                    <a:ext uri="{9D8B030D-6E8A-4147-A177-3AD203B41FA5}">
                      <a16:colId xmlns:a16="http://schemas.microsoft.com/office/drawing/2014/main" val="2287647617"/>
                    </a:ext>
                  </a:extLst>
                </a:gridCol>
                <a:gridCol w="1948442">
                  <a:extLst>
                    <a:ext uri="{9D8B030D-6E8A-4147-A177-3AD203B41FA5}">
                      <a16:colId xmlns:a16="http://schemas.microsoft.com/office/drawing/2014/main" val="1797611892"/>
                    </a:ext>
                  </a:extLst>
                </a:gridCol>
              </a:tblGrid>
              <a:tr h="6071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과학 놀다</a:t>
                      </a:r>
                      <a:r>
                        <a:rPr lang="en-US" altLang="ko-KR" sz="1400" dirty="0"/>
                        <a:t>!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10/4(</a:t>
                      </a:r>
                      <a:r>
                        <a:rPr lang="ko-KR" altLang="en-US" sz="1200" dirty="0"/>
                        <a:t>화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과학 묻다</a:t>
                      </a:r>
                      <a:r>
                        <a:rPr lang="en-US" altLang="ko-KR" sz="1400" dirty="0"/>
                        <a:t>!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10/5(</a:t>
                      </a:r>
                      <a:r>
                        <a:rPr lang="ko-KR" altLang="en-US" sz="1200" dirty="0"/>
                        <a:t>수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과학 함께 하다</a:t>
                      </a:r>
                      <a:r>
                        <a:rPr lang="en-US" altLang="ko-KR" sz="1400" dirty="0"/>
                        <a:t>! 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10/6(</a:t>
                      </a:r>
                      <a:r>
                        <a:rPr lang="ko-KR" altLang="en-US" sz="1200" dirty="0"/>
                        <a:t>목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400" dirty="0"/>
                        <a:t>과학 미래를 열다</a:t>
                      </a:r>
                      <a:r>
                        <a:rPr lang="en-US" altLang="ko-KR" sz="1400" dirty="0"/>
                        <a:t>!</a:t>
                      </a: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1200" dirty="0"/>
                        <a:t>10/7(</a:t>
                      </a:r>
                      <a:r>
                        <a:rPr lang="ko-KR" altLang="en-US" sz="1200" dirty="0"/>
                        <a:t>금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2577392"/>
                  </a:ext>
                </a:extLst>
              </a:tr>
              <a:tr h="6919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/>
                        <a:t>연속</a:t>
                      </a:r>
                      <a:endParaRPr lang="en-US" altLang="ko-KR" sz="900" b="0" dirty="0"/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/>
                        <a:t>행사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/>
                        <a:t>메타버스 광장</a:t>
                      </a:r>
                      <a:endParaRPr lang="en-US" altLang="ko-KR" sz="900" b="1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/>
                        <a:t>(</a:t>
                      </a:r>
                      <a:r>
                        <a:rPr lang="ko-KR" altLang="en-US" sz="900" b="0" dirty="0"/>
                        <a:t>온라인</a:t>
                      </a:r>
                      <a:r>
                        <a:rPr lang="en-US" altLang="ko-KR" sz="900" b="0" dirty="0" smtClean="0"/>
                        <a:t>)</a:t>
                      </a:r>
                      <a:endParaRPr lang="en-US" altLang="ko-KR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/>
                        <a:t>메타버스 광장</a:t>
                      </a:r>
                      <a:r>
                        <a:rPr lang="en-US" altLang="ko-KR" sz="900" b="0" dirty="0"/>
                        <a:t>(</a:t>
                      </a:r>
                      <a:r>
                        <a:rPr lang="ko-KR" altLang="en-US" sz="900" b="0" dirty="0"/>
                        <a:t>온라인</a:t>
                      </a:r>
                      <a:r>
                        <a:rPr lang="en-US" altLang="ko-KR" sz="900" b="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과학체험부스</a:t>
                      </a:r>
                      <a:r>
                        <a:rPr lang="en-US" altLang="ko-KR" sz="900" b="0" dirty="0" smtClean="0"/>
                        <a:t>(</a:t>
                      </a:r>
                      <a:r>
                        <a:rPr lang="en-US" altLang="ko-KR" sz="900" b="0" dirty="0"/>
                        <a:t>14:00-18:00, </a:t>
                      </a:r>
                      <a:r>
                        <a:rPr lang="ko-KR" altLang="en-US" sz="900" b="0" dirty="0" smtClean="0">
                          <a:sym typeface="Wingdings 2" panose="05020102010507070707" pitchFamily="18" charset="2"/>
                        </a:rPr>
                        <a:t></a:t>
                      </a:r>
                      <a:r>
                        <a:rPr lang="en-US" altLang="ko-KR" sz="900" b="0" dirty="0" smtClean="0"/>
                        <a:t>)</a:t>
                      </a:r>
                      <a:endParaRPr lang="en-US" altLang="ko-KR" sz="900" b="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/>
                        <a:t>대학원생 리서치 </a:t>
                      </a:r>
                      <a:r>
                        <a:rPr lang="ko-KR" altLang="en-US" sz="900" b="1" dirty="0" smtClean="0"/>
                        <a:t>페어</a:t>
                      </a:r>
                      <a:r>
                        <a:rPr lang="en-US" altLang="ko-KR" sz="900" b="0" dirty="0" smtClean="0"/>
                        <a:t>(</a:t>
                      </a:r>
                      <a:r>
                        <a:rPr lang="en-US" altLang="ko-KR" sz="900" b="0" dirty="0"/>
                        <a:t>10:00-17:30, </a:t>
                      </a:r>
                      <a:r>
                        <a:rPr lang="ko-KR" altLang="en-US" sz="900" b="0" dirty="0" smtClean="0">
                          <a:sym typeface="Wingdings 2" panose="05020102010507070707" pitchFamily="18" charset="2"/>
                        </a:rPr>
                        <a:t></a:t>
                      </a:r>
                      <a:r>
                        <a:rPr lang="en-US" altLang="ko-KR" sz="900" b="0" dirty="0" smtClean="0"/>
                        <a:t>)</a:t>
                      </a:r>
                      <a:endParaRPr lang="ko-KR" alt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/>
                        <a:t>메타버스 광장</a:t>
                      </a:r>
                      <a:r>
                        <a:rPr lang="en-US" altLang="ko-KR" sz="900" b="0" dirty="0"/>
                        <a:t>(</a:t>
                      </a:r>
                      <a:r>
                        <a:rPr lang="ko-KR" altLang="en-US" sz="900" b="0" dirty="0"/>
                        <a:t>온라인</a:t>
                      </a:r>
                      <a:r>
                        <a:rPr lang="en-US" altLang="ko-KR" sz="900" b="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과학체험부스</a:t>
                      </a:r>
                      <a:r>
                        <a:rPr lang="en-US" altLang="ko-KR" sz="900" b="0" dirty="0" smtClean="0"/>
                        <a:t>(</a:t>
                      </a:r>
                      <a:r>
                        <a:rPr lang="en-US" altLang="ko-KR" sz="900" b="0" dirty="0"/>
                        <a:t>14:00-18:00, </a:t>
                      </a:r>
                      <a:r>
                        <a:rPr lang="ko-KR" altLang="en-US" sz="900" b="0" dirty="0" smtClean="0">
                          <a:sym typeface="Wingdings 2" panose="05020102010507070707" pitchFamily="18" charset="2"/>
                        </a:rPr>
                        <a:t></a:t>
                      </a:r>
                      <a:r>
                        <a:rPr lang="en-US" altLang="ko-KR" sz="900" b="0" dirty="0" smtClean="0"/>
                        <a:t>)</a:t>
                      </a:r>
                      <a:endParaRPr lang="ko-KR" altLang="en-US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/>
                        <a:t>메타버스 광장</a:t>
                      </a:r>
                      <a:r>
                        <a:rPr lang="en-US" altLang="ko-KR" sz="900" b="0" dirty="0"/>
                        <a:t>(</a:t>
                      </a:r>
                      <a:r>
                        <a:rPr lang="ko-KR" altLang="en-US" sz="900" b="0" dirty="0"/>
                        <a:t>온라인</a:t>
                      </a:r>
                      <a:r>
                        <a:rPr lang="en-US" altLang="ko-KR" sz="900" b="0" dirty="0"/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과학체험부스</a:t>
                      </a:r>
                      <a:r>
                        <a:rPr lang="en-US" altLang="ko-KR" sz="900" b="0" dirty="0" smtClean="0"/>
                        <a:t>(</a:t>
                      </a:r>
                      <a:r>
                        <a:rPr lang="en-US" altLang="ko-KR" sz="900" b="0" dirty="0"/>
                        <a:t>10:00-12:00, </a:t>
                      </a:r>
                      <a:r>
                        <a:rPr lang="ko-KR" altLang="en-US" sz="900" b="0" dirty="0" smtClean="0">
                          <a:sym typeface="Wingdings 2" panose="05020102010507070707" pitchFamily="18" charset="2"/>
                        </a:rPr>
                        <a:t></a:t>
                      </a:r>
                      <a:r>
                        <a:rPr lang="en-US" altLang="ko-KR" sz="900" b="0" dirty="0" smtClean="0"/>
                        <a:t>)</a:t>
                      </a:r>
                      <a:endParaRPr lang="ko-KR" altLang="en-US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574481"/>
                  </a:ext>
                </a:extLst>
              </a:tr>
              <a:tr h="8716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/>
                        <a:t>오전</a:t>
                      </a:r>
                      <a:endParaRPr lang="en-US" altLang="ko-KR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900" b="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900" b="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/>
                        <a:t>학생</a:t>
                      </a:r>
                      <a:r>
                        <a:rPr lang="en-US" altLang="ko-KR" sz="900" b="0" dirty="0"/>
                        <a:t>-</a:t>
                      </a:r>
                      <a:r>
                        <a:rPr lang="ko-KR" altLang="en-US" sz="900" b="0" dirty="0"/>
                        <a:t>조교</a:t>
                      </a:r>
                      <a:r>
                        <a:rPr lang="en-US" altLang="ko-KR" sz="900" b="0" dirty="0"/>
                        <a:t>-</a:t>
                      </a:r>
                      <a:r>
                        <a:rPr lang="ko-KR" altLang="en-US" sz="900" b="0" dirty="0"/>
                        <a:t>교수</a:t>
                      </a:r>
                      <a:endParaRPr lang="en-US" altLang="ko-KR" sz="900" b="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err="1"/>
                        <a:t>다함께</a:t>
                      </a:r>
                      <a:r>
                        <a:rPr lang="en-US" altLang="ko-KR" sz="900" b="1" dirty="0"/>
                        <a:t>!</a:t>
                      </a:r>
                      <a:r>
                        <a:rPr lang="ko-KR" altLang="en-US" sz="900" b="1" dirty="0"/>
                        <a:t> </a:t>
                      </a:r>
                      <a:r>
                        <a:rPr lang="ko-KR" altLang="en-US" sz="900" b="1" dirty="0" err="1"/>
                        <a:t>골든벨</a:t>
                      </a:r>
                      <a:endParaRPr lang="en-US" altLang="ko-KR" sz="900" b="1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900" b="0" dirty="0"/>
                        <a:t>(10:00-11:30, </a:t>
                      </a:r>
                      <a:r>
                        <a:rPr lang="ko-KR" altLang="en-US" sz="900" b="0" dirty="0" smtClean="0">
                          <a:sym typeface="Wingdings 2" panose="05020102010507070707" pitchFamily="18" charset="2"/>
                        </a:rPr>
                        <a:t></a:t>
                      </a:r>
                      <a:r>
                        <a:rPr lang="en-US" altLang="ko-KR" sz="900" b="0" dirty="0" smtClean="0"/>
                        <a:t>)</a:t>
                      </a:r>
                      <a:endParaRPr lang="en-US" altLang="ko-KR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대중 강연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en-US" altLang="ko-KR" sz="900" b="0" dirty="0" smtClean="0"/>
                        <a:t>(10:30-12:00, </a:t>
                      </a:r>
                      <a:r>
                        <a:rPr lang="ko-KR" altLang="en-US" sz="900" b="0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r>
                        <a:rPr lang="en-US" altLang="ko-KR" sz="900" b="0" dirty="0" smtClean="0"/>
                        <a:t>)</a:t>
                      </a:r>
                      <a:endParaRPr lang="en-US" altLang="ko-KR" sz="9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/>
                        <a:t>자연과학을 </a:t>
                      </a:r>
                      <a:r>
                        <a:rPr lang="ko-KR" altLang="en-US" sz="900" b="1" dirty="0"/>
                        <a:t>왜 알아야 할까</a:t>
                      </a:r>
                      <a:r>
                        <a:rPr lang="en-US" altLang="ko-KR" sz="900" b="1" dirty="0"/>
                        <a:t>?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/>
                        <a:t>김상욱 교수</a:t>
                      </a:r>
                      <a:r>
                        <a:rPr lang="en-US" altLang="ko-KR" sz="900" b="0" dirty="0"/>
                        <a:t>(</a:t>
                      </a:r>
                      <a:r>
                        <a:rPr lang="ko-KR" altLang="en-US" sz="900" b="0" dirty="0"/>
                        <a:t>경희대</a:t>
                      </a:r>
                      <a:r>
                        <a:rPr lang="en-US" altLang="ko-KR" sz="900" b="0" dirty="0" smtClean="0"/>
                        <a:t>)</a:t>
                      </a:r>
                      <a:endParaRPr lang="ko-KR" alt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 err="1" smtClean="0">
                          <a:solidFill>
                            <a:schemeClr val="tx1"/>
                          </a:solidFill>
                        </a:rPr>
                        <a:t>한국과학문명학연구소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한국의 과학과 문명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 총서 완간 기념식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/>
                        <a:t>(10:00-11:00, </a:t>
                      </a:r>
                      <a:r>
                        <a:rPr lang="ko-KR" altLang="en-US" sz="900" b="0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r>
                        <a:rPr lang="en-US" altLang="ko-KR" sz="900" b="0" dirty="0" smtClean="0"/>
                        <a:t>)</a:t>
                      </a:r>
                      <a:endParaRPr lang="en-US" altLang="ko-KR" sz="900" b="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900" b="1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/>
                        <a:t>기념식수</a:t>
                      </a:r>
                      <a:endParaRPr lang="en-US" altLang="ko-KR" sz="900" b="1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/>
                        <a:t>(</a:t>
                      </a:r>
                      <a:r>
                        <a:rPr lang="ko-KR" altLang="en-US" sz="900" b="0" dirty="0"/>
                        <a:t>자연대 </a:t>
                      </a:r>
                      <a:r>
                        <a:rPr lang="en-US" altLang="ko-KR" sz="900" b="0" dirty="0"/>
                        <a:t>4-5</a:t>
                      </a:r>
                      <a:r>
                        <a:rPr lang="ko-KR" altLang="en-US" sz="900" b="0" dirty="0"/>
                        <a:t>호관 사이 중정</a:t>
                      </a:r>
                      <a:r>
                        <a:rPr lang="en-US" altLang="ko-KR" sz="900" b="0" dirty="0" smtClean="0"/>
                        <a:t>)</a:t>
                      </a:r>
                      <a:endParaRPr lang="en-US" altLang="ko-KR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/>
                        <a:t>재학생 과학토크콘서트</a:t>
                      </a:r>
                      <a:endParaRPr lang="en-US" altLang="ko-KR" sz="900" b="1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(10:00-12:00, </a:t>
                      </a:r>
                      <a:r>
                        <a:rPr lang="ko-KR" altLang="en-US" sz="900" b="0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r>
                        <a:rPr lang="en-US" altLang="ko-KR" sz="900" b="0" dirty="0" smtClean="0"/>
                        <a:t>)</a:t>
                      </a:r>
                      <a:endParaRPr lang="en-US" altLang="ko-KR" sz="900" b="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900" b="1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/>
                        <a:t>메타버스 보물찾기</a:t>
                      </a:r>
                      <a:endParaRPr lang="en-US" altLang="ko-KR" sz="900" b="1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 smtClean="0"/>
                        <a:t>(</a:t>
                      </a:r>
                      <a:r>
                        <a:rPr lang="en-US" altLang="ko-KR" sz="900" b="0" dirty="0"/>
                        <a:t>10:00-12:00, </a:t>
                      </a:r>
                      <a:r>
                        <a:rPr lang="ko-KR" altLang="en-US" sz="900" b="0" dirty="0"/>
                        <a:t>온라인</a:t>
                      </a:r>
                      <a:r>
                        <a:rPr lang="en-US" altLang="ko-KR" sz="900" b="0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3965138"/>
                  </a:ext>
                </a:extLst>
              </a:tr>
              <a:tr h="15211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/>
                        <a:t>오후</a:t>
                      </a:r>
                      <a:endParaRPr lang="en-US" altLang="ko-KR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/>
                        <a:t>학생</a:t>
                      </a:r>
                      <a:r>
                        <a:rPr lang="en-US" altLang="ko-KR" sz="900" b="1" dirty="0"/>
                        <a:t>-</a:t>
                      </a:r>
                      <a:r>
                        <a:rPr lang="ko-KR" altLang="en-US" sz="900" b="1" dirty="0"/>
                        <a:t>교수 </a:t>
                      </a:r>
                      <a:endParaRPr lang="en-US" altLang="ko-KR" sz="900" b="1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/>
                        <a:t>친선 </a:t>
                      </a:r>
                      <a:r>
                        <a:rPr lang="en-US" altLang="ko-KR" sz="900" b="1" dirty="0"/>
                        <a:t>N-</a:t>
                      </a:r>
                      <a:r>
                        <a:rPr lang="ko-KR" altLang="en-US" sz="900" b="1" dirty="0"/>
                        <a:t>리그</a:t>
                      </a:r>
                      <a:endParaRPr lang="en-US" altLang="ko-KR" sz="900" b="1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/>
                        <a:t>(14:00-17:00, 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/>
                        <a:t>대운동장</a:t>
                      </a:r>
                      <a:r>
                        <a:rPr lang="en-US" altLang="ko-KR" sz="900" b="0" dirty="0"/>
                        <a:t>/</a:t>
                      </a:r>
                      <a:r>
                        <a:rPr lang="ko-KR" altLang="en-US" sz="900" b="0" dirty="0"/>
                        <a:t>소운동장</a:t>
                      </a:r>
                      <a:r>
                        <a:rPr lang="en-US" altLang="ko-KR" sz="900" b="0" dirty="0"/>
                        <a:t>,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/>
                        <a:t>종목</a:t>
                      </a:r>
                      <a:r>
                        <a:rPr lang="en-US" altLang="ko-KR" sz="900" b="0" dirty="0"/>
                        <a:t>: </a:t>
                      </a:r>
                      <a:r>
                        <a:rPr lang="ko-KR" altLang="en-US" sz="900" b="0" dirty="0"/>
                        <a:t>축구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농구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줄다리기</a:t>
                      </a:r>
                      <a:r>
                        <a:rPr lang="en-US" altLang="ko-KR" sz="900" b="0" baseline="0" dirty="0"/>
                        <a:t> </a:t>
                      </a:r>
                      <a:r>
                        <a:rPr lang="ko-KR" altLang="en-US" sz="900" b="0" baseline="0" dirty="0"/>
                        <a:t>등</a:t>
                      </a:r>
                      <a:r>
                        <a:rPr lang="en-US" altLang="ko-KR" sz="900" b="0" baseline="0" dirty="0"/>
                        <a:t>)</a:t>
                      </a:r>
                      <a:endParaRPr lang="ko-KR" alt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/>
                        <a:t>대중 강연 </a:t>
                      </a:r>
                      <a:r>
                        <a:rPr lang="en-US" altLang="ko-KR" sz="900" b="1" dirty="0" smtClean="0"/>
                        <a:t>2 </a:t>
                      </a:r>
                      <a:r>
                        <a:rPr lang="en-US" altLang="ko-KR" sz="900" b="0" dirty="0" smtClean="0"/>
                        <a:t>(14:00-15:30, </a:t>
                      </a:r>
                      <a:r>
                        <a:rPr lang="ko-KR" altLang="en-US" sz="900" b="0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r>
                        <a:rPr lang="en-US" altLang="ko-KR" sz="900" b="0" dirty="0" smtClean="0"/>
                        <a:t>)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err="1" smtClean="0"/>
                        <a:t>하리하라의</a:t>
                      </a:r>
                      <a:r>
                        <a:rPr lang="ko-KR" altLang="en-US" sz="900" b="1" dirty="0" smtClean="0"/>
                        <a:t> </a:t>
                      </a:r>
                      <a:r>
                        <a:rPr lang="ko-KR" altLang="en-US" sz="900" b="1" dirty="0"/>
                        <a:t>과학으로 사회와 소통하는 법</a:t>
                      </a:r>
                      <a:endParaRPr lang="en-US" altLang="ko-KR" sz="900" b="1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/>
                        <a:t>이은희</a:t>
                      </a:r>
                      <a:r>
                        <a:rPr lang="en-US" altLang="ko-KR" sz="900" b="0" dirty="0"/>
                        <a:t>(</a:t>
                      </a:r>
                      <a:r>
                        <a:rPr lang="ko-KR" altLang="en-US" sz="900" b="0" dirty="0" err="1"/>
                        <a:t>하리하라</a:t>
                      </a:r>
                      <a:r>
                        <a:rPr lang="en-US" altLang="ko-KR" sz="900" b="0" dirty="0"/>
                        <a:t>) </a:t>
                      </a:r>
                      <a:r>
                        <a:rPr lang="ko-KR" altLang="en-US" sz="900" b="0" dirty="0"/>
                        <a:t>작가</a:t>
                      </a:r>
                      <a:endParaRPr lang="en-US" altLang="ko-KR" sz="900" b="0" baseline="0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900" b="1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/>
                        <a:t>대중 강연 </a:t>
                      </a:r>
                      <a:r>
                        <a:rPr lang="en-US" altLang="ko-KR" sz="900" b="1" dirty="0" smtClean="0"/>
                        <a:t>3 </a:t>
                      </a:r>
                      <a:r>
                        <a:rPr lang="en-US" altLang="ko-KR" sz="900" b="0" dirty="0" smtClean="0"/>
                        <a:t>(16:00-17:30, </a:t>
                      </a:r>
                      <a:r>
                        <a:rPr lang="ko-KR" altLang="en-US" sz="900" b="0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r>
                        <a:rPr lang="en-US" altLang="ko-KR" sz="900" b="0" dirty="0" smtClean="0"/>
                        <a:t>)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/>
                        <a:t>사회와 </a:t>
                      </a:r>
                      <a:r>
                        <a:rPr lang="ko-KR" altLang="en-US" sz="900" b="1" dirty="0"/>
                        <a:t>함께 가는 </a:t>
                      </a:r>
                      <a:r>
                        <a:rPr lang="ko-KR" altLang="en-US" sz="900" b="1" dirty="0" err="1"/>
                        <a:t>뇌과학</a:t>
                      </a:r>
                      <a:endParaRPr lang="en-US" altLang="ko-KR" sz="900" b="1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 err="1"/>
                        <a:t>송민령</a:t>
                      </a:r>
                      <a:r>
                        <a:rPr lang="ko-KR" altLang="en-US" sz="900" b="0" dirty="0"/>
                        <a:t> 연구원</a:t>
                      </a:r>
                      <a:r>
                        <a:rPr lang="en-US" altLang="ko-KR" sz="900" b="0" dirty="0"/>
                        <a:t>(KAIST</a:t>
                      </a:r>
                      <a:r>
                        <a:rPr lang="en-US" altLang="ko-KR" sz="900" b="0" dirty="0" smtClean="0"/>
                        <a:t>)</a:t>
                      </a:r>
                      <a:endParaRPr lang="ko-KR" alt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 smtClean="0">
                          <a:solidFill>
                            <a:schemeClr val="tx1"/>
                          </a:solidFill>
                        </a:rPr>
                        <a:t>기념식 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(14:00~15:00, </a:t>
                      </a:r>
                      <a:r>
                        <a:rPr lang="ko-KR" altLang="en-US" sz="900" b="0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r>
                        <a:rPr lang="en-US" altLang="ko-KR" sz="900" b="1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/>
                        <a:t>기념공연</a:t>
                      </a:r>
                      <a:r>
                        <a:rPr lang="en-US" altLang="ko-KR" sz="900" b="0" dirty="0"/>
                        <a:t>(</a:t>
                      </a:r>
                      <a:r>
                        <a:rPr lang="ko-KR" altLang="en-US" sz="900" b="0" dirty="0"/>
                        <a:t>자연대 학생 및 교수</a:t>
                      </a:r>
                      <a:r>
                        <a:rPr lang="en-US" altLang="ko-KR" sz="900" b="0" dirty="0"/>
                        <a:t>)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/>
                        <a:t>축하공연</a:t>
                      </a:r>
                      <a:r>
                        <a:rPr lang="en-US" altLang="ko-KR" sz="900" b="0" dirty="0"/>
                        <a:t>(</a:t>
                      </a:r>
                      <a:r>
                        <a:rPr lang="ko-KR" altLang="en-US" sz="900" b="0" dirty="0" err="1"/>
                        <a:t>윤화중</a:t>
                      </a:r>
                      <a:r>
                        <a:rPr lang="ko-KR" altLang="en-US" sz="900" b="0" dirty="0"/>
                        <a:t> 명예교수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이동훈 교수</a:t>
                      </a:r>
                      <a:r>
                        <a:rPr lang="en-US" altLang="ko-KR" sz="900" b="0" dirty="0"/>
                        <a:t>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900" b="1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err="1" smtClean="0"/>
                        <a:t>기념강연</a:t>
                      </a:r>
                      <a:r>
                        <a:rPr lang="en-US" altLang="ko-KR" sz="900" b="1" dirty="0" smtClean="0"/>
                        <a:t>(15:30~17:30, </a:t>
                      </a:r>
                      <a:r>
                        <a:rPr lang="ko-KR" altLang="en-US" sz="900" b="0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r>
                        <a:rPr lang="en-US" altLang="ko-KR" sz="900" b="1" dirty="0" smtClean="0"/>
                        <a:t>) </a:t>
                      </a:r>
                      <a:endParaRPr lang="en-US" altLang="ko-KR" sz="900" b="1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900" b="1" baseline="0" dirty="0" smtClean="0"/>
                        <a:t>1</a:t>
                      </a:r>
                      <a:r>
                        <a:rPr lang="en-US" altLang="ko-KR" sz="900" b="1" baseline="0" dirty="0"/>
                        <a:t>. </a:t>
                      </a:r>
                      <a:r>
                        <a:rPr lang="ko-KR" altLang="en-US" sz="900" b="1" dirty="0" err="1"/>
                        <a:t>나노과학의</a:t>
                      </a:r>
                      <a:r>
                        <a:rPr lang="ko-KR" altLang="en-US" sz="900" b="1" dirty="0"/>
                        <a:t> 여행</a:t>
                      </a:r>
                      <a:endParaRPr lang="en-US" altLang="ko-KR" sz="900" b="1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/>
                        <a:t>이영희 </a:t>
                      </a:r>
                      <a:r>
                        <a:rPr lang="ko-KR" altLang="en-US" sz="900" b="0" dirty="0" smtClean="0"/>
                        <a:t>교수</a:t>
                      </a:r>
                      <a:r>
                        <a:rPr lang="en-US" altLang="ko-KR" sz="900" b="0" dirty="0" smtClean="0"/>
                        <a:t>(</a:t>
                      </a:r>
                      <a:r>
                        <a:rPr lang="ko-KR" altLang="en-US" sz="900" b="0" dirty="0"/>
                        <a:t>동문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성균관대 명예교수</a:t>
                      </a:r>
                      <a:r>
                        <a:rPr lang="en-US" altLang="ko-KR" sz="900" b="0" dirty="0"/>
                        <a:t>)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900" b="1" dirty="0" smtClean="0"/>
                        <a:t>2</a:t>
                      </a:r>
                      <a:r>
                        <a:rPr lang="en-US" altLang="ko-KR" sz="900" b="1" dirty="0"/>
                        <a:t>. </a:t>
                      </a:r>
                      <a:r>
                        <a:rPr lang="ko-KR" altLang="en-US" sz="900" b="1" dirty="0" smtClean="0"/>
                        <a:t>우리 </a:t>
                      </a:r>
                      <a:r>
                        <a:rPr lang="ko-KR" altLang="en-US" sz="900" b="1" dirty="0"/>
                        <a:t>물고기와  생물다양성을 찾아서</a:t>
                      </a:r>
                      <a:endParaRPr lang="en-US" altLang="ko-KR" sz="900" b="1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/>
                        <a:t>김익수 </a:t>
                      </a:r>
                      <a:r>
                        <a:rPr lang="ko-KR" altLang="en-US" sz="900" b="0" dirty="0" smtClean="0"/>
                        <a:t>교수</a:t>
                      </a:r>
                      <a:r>
                        <a:rPr lang="en-US" altLang="ko-KR" sz="900" b="0" dirty="0" smtClean="0"/>
                        <a:t>(</a:t>
                      </a:r>
                      <a:r>
                        <a:rPr lang="ko-KR" altLang="en-US" sz="900" b="0" dirty="0"/>
                        <a:t>전북대</a:t>
                      </a:r>
                      <a:r>
                        <a:rPr lang="ko-KR" altLang="en-US" sz="900" b="0" baseline="0" dirty="0"/>
                        <a:t> 명예교수</a:t>
                      </a:r>
                      <a:r>
                        <a:rPr lang="en-US" altLang="ko-KR" sz="900" b="0" dirty="0" smtClean="0"/>
                        <a:t>)</a:t>
                      </a:r>
                      <a:endParaRPr lang="en-US" altLang="ko-KR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dirty="0"/>
                        <a:t>과학 고수들의 </a:t>
                      </a:r>
                      <a:r>
                        <a:rPr lang="en-US" altLang="ko-KR" sz="900" b="1" dirty="0"/>
                        <a:t>7</a:t>
                      </a:r>
                      <a:r>
                        <a:rPr lang="ko-KR" altLang="en-US" sz="900" b="1" dirty="0"/>
                        <a:t>문</a:t>
                      </a:r>
                      <a:r>
                        <a:rPr lang="en-US" altLang="ko-KR" sz="900" b="1" dirty="0"/>
                        <a:t>7</a:t>
                      </a:r>
                      <a:r>
                        <a:rPr lang="ko-KR" altLang="en-US" sz="900" b="1" dirty="0" smtClean="0"/>
                        <a:t>답</a:t>
                      </a:r>
                      <a:endParaRPr lang="en-US" altLang="ko-KR" sz="900" b="1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smtClean="0"/>
                        <a:t>(</a:t>
                      </a:r>
                      <a:r>
                        <a:rPr lang="en-US" altLang="ko-KR" sz="900" b="0" dirty="0" smtClean="0"/>
                        <a:t>14:00-16:00, </a:t>
                      </a:r>
                      <a:r>
                        <a:rPr lang="ko-KR" altLang="en-US" sz="900" b="0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</a:t>
                      </a:r>
                      <a:r>
                        <a:rPr lang="en-US" altLang="ko-KR" sz="900" b="0" dirty="0" smtClean="0"/>
                        <a:t>)</a:t>
                      </a:r>
                      <a:r>
                        <a:rPr lang="ko-KR" altLang="en-US" sz="900" b="1" dirty="0" smtClean="0"/>
                        <a:t> </a:t>
                      </a:r>
                      <a:endParaRPr lang="en-US" altLang="ko-KR" sz="900" b="1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 err="1"/>
                        <a:t>이덕환</a:t>
                      </a:r>
                      <a:r>
                        <a:rPr lang="ko-KR" altLang="en-US" sz="900" b="0" dirty="0"/>
                        <a:t> 교수</a:t>
                      </a:r>
                      <a:r>
                        <a:rPr lang="en-US" altLang="ko-KR" sz="900" b="0" dirty="0"/>
                        <a:t>(</a:t>
                      </a:r>
                      <a:r>
                        <a:rPr lang="ko-KR" altLang="en-US" sz="900" b="0" dirty="0"/>
                        <a:t>탄소문화원</a:t>
                      </a:r>
                      <a:r>
                        <a:rPr lang="en-US" altLang="ko-KR" sz="900" b="0" dirty="0"/>
                        <a:t>) 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 err="1"/>
                        <a:t>이중원</a:t>
                      </a:r>
                      <a:r>
                        <a:rPr lang="ko-KR" altLang="en-US" sz="900" b="0" dirty="0"/>
                        <a:t> 교수</a:t>
                      </a:r>
                      <a:r>
                        <a:rPr lang="en-US" altLang="ko-KR" sz="900" b="0" dirty="0"/>
                        <a:t>(</a:t>
                      </a:r>
                      <a:r>
                        <a:rPr lang="ko-KR" altLang="en-US" sz="900" b="0" dirty="0"/>
                        <a:t>서울 </a:t>
                      </a:r>
                      <a:r>
                        <a:rPr lang="ko-KR" altLang="en-US" sz="900" b="0" dirty="0" err="1"/>
                        <a:t>시립대</a:t>
                      </a:r>
                      <a:r>
                        <a:rPr lang="en-US" altLang="ko-KR" sz="900" b="0" dirty="0" smtClean="0"/>
                        <a:t>)</a:t>
                      </a:r>
                      <a:endParaRPr lang="en-US" altLang="ko-KR" sz="9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7364116"/>
                  </a:ext>
                </a:extLst>
              </a:tr>
              <a:tr h="68202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900" dirty="0"/>
                        <a:t>저녁</a:t>
                      </a:r>
                      <a:endParaRPr lang="en-US" altLang="ko-KR" sz="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/>
                        <a:t>자연인의 밤</a:t>
                      </a:r>
                      <a:r>
                        <a:rPr lang="en-US" altLang="ko-KR" sz="900" b="1" dirty="0"/>
                        <a:t>,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900" b="1" baseline="0" dirty="0"/>
                        <a:t>BTS (Born</a:t>
                      </a:r>
                      <a:r>
                        <a:rPr lang="ko-KR" altLang="en-US" sz="900" b="1" baseline="0" dirty="0"/>
                        <a:t> </a:t>
                      </a:r>
                      <a:r>
                        <a:rPr lang="en-US" altLang="ko-KR" sz="900" b="1" baseline="0" dirty="0"/>
                        <a:t>to Science)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900" b="0" baseline="0" dirty="0"/>
                        <a:t>(17:00~, </a:t>
                      </a:r>
                      <a:r>
                        <a:rPr lang="ko-KR" altLang="en-US" sz="900" b="0" baseline="0" dirty="0"/>
                        <a:t>야외음악당</a:t>
                      </a:r>
                      <a:r>
                        <a:rPr lang="en-US" altLang="ko-KR" sz="900" b="0" baseline="0" dirty="0"/>
                        <a:t>/</a:t>
                      </a:r>
                      <a:r>
                        <a:rPr lang="ko-KR" altLang="en-US" sz="900" b="0" baseline="0" dirty="0" err="1"/>
                        <a:t>바베큐파티</a:t>
                      </a:r>
                      <a:r>
                        <a:rPr lang="en-US" altLang="ko-KR" sz="900" b="0" baseline="0" dirty="0"/>
                        <a:t>)</a:t>
                      </a:r>
                      <a:endParaRPr lang="ko-KR" altLang="en-US" sz="9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 smtClean="0"/>
                        <a:t>국제학생들의</a:t>
                      </a:r>
                      <a:endParaRPr lang="en-US" altLang="ko-KR" sz="900" b="0" dirty="0" smtClean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/>
                        <a:t>다문화 </a:t>
                      </a:r>
                      <a:r>
                        <a:rPr lang="ko-KR" altLang="en-US" sz="900" b="1" dirty="0"/>
                        <a:t>스모가스보드</a:t>
                      </a:r>
                      <a:endParaRPr lang="en-US" altLang="ko-KR" sz="900" b="1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/>
                        <a:t>(17:30~, </a:t>
                      </a:r>
                      <a:r>
                        <a:rPr lang="ko-KR" altLang="en-US" sz="900" b="0" dirty="0" err="1"/>
                        <a:t>뉴실크로드센터</a:t>
                      </a:r>
                      <a:r>
                        <a:rPr lang="ko-KR" altLang="en-US" sz="900" b="0" dirty="0"/>
                        <a:t> </a:t>
                      </a:r>
                      <a:r>
                        <a:rPr lang="en-US" altLang="ko-KR" sz="900" b="0" dirty="0"/>
                        <a:t>7</a:t>
                      </a:r>
                      <a:r>
                        <a:rPr lang="ko-KR" altLang="en-US" sz="900" b="0" dirty="0"/>
                        <a:t>층 </a:t>
                      </a:r>
                      <a:r>
                        <a:rPr lang="ko-KR" altLang="en-US" sz="900" b="0" dirty="0" err="1"/>
                        <a:t>정담원</a:t>
                      </a:r>
                      <a:r>
                        <a:rPr lang="en-US" altLang="ko-KR" sz="900" b="0" dirty="0"/>
                        <a:t>)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900" b="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900" b="1" dirty="0"/>
                        <a:t>자연대 동문 친교의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/>
                        <a:t>만찬 </a:t>
                      </a:r>
                      <a:endParaRPr lang="en-US" altLang="ko-KR" sz="900" b="1" dirty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900" b="0" dirty="0"/>
                        <a:t>(17:30~, </a:t>
                      </a:r>
                      <a:r>
                        <a:rPr lang="ko-KR" altLang="en-US" sz="900" b="0" dirty="0" err="1"/>
                        <a:t>뉴실크로드센터</a:t>
                      </a:r>
                      <a:r>
                        <a:rPr lang="ko-KR" altLang="en-US" sz="900" b="0" dirty="0"/>
                        <a:t> </a:t>
                      </a:r>
                      <a:r>
                        <a:rPr lang="en-US" altLang="ko-KR" sz="900" b="0" dirty="0"/>
                        <a:t>7</a:t>
                      </a:r>
                      <a:r>
                        <a:rPr lang="ko-KR" altLang="en-US" sz="900" b="0" dirty="0"/>
                        <a:t>층 </a:t>
                      </a:r>
                      <a:r>
                        <a:rPr lang="ko-KR" altLang="en-US" sz="900" b="0" dirty="0" err="1"/>
                        <a:t>정담원</a:t>
                      </a:r>
                      <a:r>
                        <a:rPr lang="en-US" altLang="ko-KR" sz="900" b="0" dirty="0"/>
                        <a:t>) </a:t>
                      </a:r>
                      <a:endParaRPr lang="en-US" altLang="ko-KR" sz="9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1" dirty="0" smtClean="0"/>
                        <a:t>행사장소</a:t>
                      </a:r>
                      <a:r>
                        <a:rPr lang="en-US" altLang="ko-KR" sz="900" b="1" dirty="0" smtClean="0"/>
                        <a:t>:</a:t>
                      </a:r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 smtClean="0">
                          <a:latin typeface="Batang" panose="02030600000101010101" pitchFamily="18" charset="-127"/>
                          <a:ea typeface="Batang" panose="02030600000101010101" pitchFamily="18" charset="-127"/>
                        </a:rPr>
                        <a:t>★ </a:t>
                      </a:r>
                      <a:r>
                        <a:rPr lang="ko-KR" altLang="en-US" sz="900" b="0" dirty="0" err="1" smtClean="0"/>
                        <a:t>뉴실크로드</a:t>
                      </a:r>
                      <a:r>
                        <a:rPr lang="ko-KR" altLang="en-US" sz="900" b="0" dirty="0" smtClean="0"/>
                        <a:t> </a:t>
                      </a:r>
                      <a:r>
                        <a:rPr lang="en-US" altLang="ko-KR" sz="900" b="0" dirty="0" smtClean="0"/>
                        <a:t>7</a:t>
                      </a:r>
                      <a:r>
                        <a:rPr lang="ko-KR" altLang="en-US" sz="900" b="0" dirty="0" smtClean="0"/>
                        <a:t>층 </a:t>
                      </a:r>
                      <a:r>
                        <a:rPr lang="ko-KR" altLang="en-US" sz="900" b="0" dirty="0" err="1" smtClean="0"/>
                        <a:t>동행홀</a:t>
                      </a:r>
                      <a:endParaRPr lang="en-US" altLang="ko-KR" sz="900" b="0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 smtClean="0">
                          <a:sym typeface="Wingdings 2" panose="05020102010507070707" pitchFamily="18" charset="2"/>
                        </a:rPr>
                        <a:t> </a:t>
                      </a:r>
                      <a:r>
                        <a:rPr lang="ko-KR" altLang="en-US" sz="900" b="0" dirty="0" smtClean="0"/>
                        <a:t>진수당 </a:t>
                      </a:r>
                      <a:r>
                        <a:rPr lang="en-US" altLang="ko-KR" sz="900" b="0" dirty="0" smtClean="0"/>
                        <a:t>1</a:t>
                      </a:r>
                      <a:r>
                        <a:rPr lang="ko-KR" altLang="en-US" sz="900" b="0" dirty="0" smtClean="0"/>
                        <a:t>층 </a:t>
                      </a:r>
                      <a:r>
                        <a:rPr lang="ko-KR" altLang="en-US" sz="900" b="0" dirty="0" err="1" smtClean="0"/>
                        <a:t>가인홀</a:t>
                      </a:r>
                      <a:endParaRPr lang="en-US" altLang="ko-KR" sz="900" b="0" dirty="0" smtClean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900" b="0" dirty="0" smtClean="0">
                          <a:sym typeface="Wingdings 2" panose="05020102010507070707" pitchFamily="18" charset="2"/>
                        </a:rPr>
                        <a:t> </a:t>
                      </a:r>
                      <a:r>
                        <a:rPr lang="ko-KR" altLang="en-US" sz="900" b="0" dirty="0" err="1" smtClean="0"/>
                        <a:t>구정문</a:t>
                      </a:r>
                      <a:r>
                        <a:rPr lang="ko-KR" altLang="en-US" sz="900" b="0" dirty="0" smtClean="0"/>
                        <a:t> 알림의 거리</a:t>
                      </a:r>
                      <a:endParaRPr lang="ko-KR" altLang="en-US" sz="9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9074774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662727" y="305699"/>
            <a:ext cx="482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전북대학교 </a:t>
            </a:r>
            <a:r>
              <a:rPr lang="ko-KR" altLang="en-US" dirty="0" smtClean="0"/>
              <a:t>자연과학주간</a:t>
            </a:r>
            <a:r>
              <a:rPr lang="en-US" altLang="ko-KR" dirty="0" smtClean="0"/>
              <a:t>(10/4~10/7)</a:t>
            </a:r>
            <a:r>
              <a:rPr lang="ko-KR" altLang="en-US" dirty="0" smtClean="0"/>
              <a:t> </a:t>
            </a:r>
            <a:r>
              <a:rPr lang="ko-KR" altLang="en-US" dirty="0"/>
              <a:t>일정표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965107" y="2954853"/>
            <a:ext cx="2187723" cy="21563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7221196" y="2121220"/>
            <a:ext cx="2657743" cy="963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809617" y="1767856"/>
            <a:ext cx="2382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여기만 강조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색깔을 달리하거나</a:t>
            </a:r>
            <a:endParaRPr lang="en-US" altLang="ko-KR" sz="1600" dirty="0" smtClean="0"/>
          </a:p>
          <a:p>
            <a:r>
              <a:rPr lang="ko-KR" altLang="en-US" sz="1600" dirty="0" smtClean="0"/>
              <a:t>굵은 글씨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또는 박스 등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0" name="직사각형 9"/>
          <p:cNvSpPr/>
          <p:nvPr/>
        </p:nvSpPr>
        <p:spPr>
          <a:xfrm>
            <a:off x="7152830" y="4423402"/>
            <a:ext cx="1965533" cy="80550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8074352" y="3756830"/>
            <a:ext cx="1343113" cy="645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417465" y="3465513"/>
            <a:ext cx="23095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여기는 바탕색을 약간 주시거나 </a:t>
            </a:r>
            <a:r>
              <a:rPr lang="ko-KR" altLang="en-US" sz="1600" dirty="0" err="1" smtClean="0"/>
              <a:t>글자색을</a:t>
            </a:r>
            <a:r>
              <a:rPr lang="ko-KR" altLang="en-US" sz="1600" dirty="0" smtClean="0"/>
              <a:t> 달리해서 다른 박스와 구분이 되도록 해주세요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14806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602</Words>
  <Application>Microsoft Office PowerPoint</Application>
  <PresentationFormat>와이드스크린</PresentationFormat>
  <Paragraphs>121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Batang</vt:lpstr>
      <vt:lpstr>Arial</vt:lpstr>
      <vt:lpstr>Wingdings 2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kh</dc:creator>
  <cp:lastModifiedBy>kh</cp:lastModifiedBy>
  <cp:revision>45</cp:revision>
  <dcterms:created xsi:type="dcterms:W3CDTF">2022-09-14T04:45:15Z</dcterms:created>
  <dcterms:modified xsi:type="dcterms:W3CDTF">2022-09-21T01:34:43Z</dcterms:modified>
</cp:coreProperties>
</file>